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EF4F1-7C67-479B-9882-333491A34EF0}" type="datetimeFigureOut">
              <a:rPr lang="ru-RU" smtClean="0"/>
              <a:t>04.12.2012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4CA56-C688-4605-9241-07C175D610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5" y="2952750"/>
            <a:ext cx="47434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НАЗИМ</dc:creator>
  <cp:lastModifiedBy>НАЗИМ</cp:lastModifiedBy>
  <cp:revision>1</cp:revision>
  <dcterms:created xsi:type="dcterms:W3CDTF">2012-12-04T10:42:16Z</dcterms:created>
  <dcterms:modified xsi:type="dcterms:W3CDTF">2012-12-04T10:43:09Z</dcterms:modified>
</cp:coreProperties>
</file>